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62" r:id="rId3"/>
    <p:sldId id="257" r:id="rId4"/>
    <p:sldId id="260" r:id="rId5"/>
    <p:sldId id="261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5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9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13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9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4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19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85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6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1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1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3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4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3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8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Inversiones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S.A.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A11B9-E088-8F42-969F-8FC275E89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Raul castellanos 20180052</a:t>
            </a:r>
          </a:p>
        </p:txBody>
      </p:sp>
    </p:spTree>
    <p:extLst>
      <p:ext uri="{BB962C8B-B14F-4D97-AF65-F5344CB8AC3E}">
        <p14:creationId xmlns:p14="http://schemas.microsoft.com/office/powerpoint/2010/main" val="35581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Estado de </a:t>
            </a:r>
            <a:r>
              <a:rPr lang="en-US" sz="4600" err="1"/>
              <a:t>resultados</a:t>
            </a:r>
            <a:endParaRPr lang="en-US" sz="4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D7F7F3-83AD-AB4D-A468-6D33D9B9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2285336"/>
            <a:ext cx="6443180" cy="22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Camiones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21684-70B6-7D4C-B824-887A2F6F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83" y="1780488"/>
            <a:ext cx="7042248" cy="39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9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Pick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DD32B-4634-EF46-9C7D-EE47E40D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57" y="1820584"/>
            <a:ext cx="7113850" cy="39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Motos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2485B-2318-1B42-AC1C-0912103B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9" y="2851150"/>
            <a:ext cx="8509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439" y="3815644"/>
            <a:ext cx="3382297" cy="15615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Facturas</a:t>
            </a:r>
            <a:r>
              <a:rPr lang="en-US" dirty="0"/>
              <a:t> 80-20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EC777-0F05-9340-9A76-204FAA101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42" y="517359"/>
            <a:ext cx="4988713" cy="578401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B331-361A-1141-976B-23ADD025E8FC}"/>
              </a:ext>
            </a:extLst>
          </p:cNvPr>
          <p:cNvSpPr txBox="1"/>
          <p:nvPr/>
        </p:nvSpPr>
        <p:spPr>
          <a:xfrm>
            <a:off x="7991439" y="1636889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de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74,239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E642C-CB82-3643-A571-EB9DF8AFC633}"/>
              </a:ext>
            </a:extLst>
          </p:cNvPr>
          <p:cNvSpPr txBox="1"/>
          <p:nvPr/>
        </p:nvSpPr>
        <p:spPr>
          <a:xfrm>
            <a:off x="7737439" y="2580691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20% de los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14,848</a:t>
            </a:r>
          </a:p>
        </p:txBody>
      </p:sp>
    </p:spTree>
    <p:extLst>
      <p:ext uri="{BB962C8B-B14F-4D97-AF65-F5344CB8AC3E}">
        <p14:creationId xmlns:p14="http://schemas.microsoft.com/office/powerpoint/2010/main" val="248756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846" y="4951533"/>
            <a:ext cx="10893095" cy="1174947"/>
          </a:xfrm>
        </p:spPr>
        <p:txBody>
          <a:bodyPr>
            <a:normAutofit/>
          </a:bodyPr>
          <a:lstStyle/>
          <a:p>
            <a:r>
              <a:rPr lang="en-US" sz="6000" dirty="0" err="1"/>
              <a:t>Centros</a:t>
            </a:r>
            <a:r>
              <a:rPr lang="en-US" sz="6000" dirty="0"/>
              <a:t> de </a:t>
            </a:r>
            <a:r>
              <a:rPr lang="en-US" sz="6000" dirty="0" err="1"/>
              <a:t>Distrubición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489B-2F63-B048-88F6-84C7EB86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2" y="483165"/>
            <a:ext cx="8844552" cy="46984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846" y="4951533"/>
            <a:ext cx="10893095" cy="1174947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Mantenimiento</a:t>
            </a:r>
            <a:r>
              <a:rPr lang="en-US" sz="6000" dirty="0"/>
              <a:t> </a:t>
            </a:r>
            <a:r>
              <a:rPr lang="en-US" sz="6000" dirty="0" err="1"/>
              <a:t>más</a:t>
            </a:r>
            <a:r>
              <a:rPr lang="en-US" sz="6000" dirty="0"/>
              <a:t> </a:t>
            </a:r>
            <a:r>
              <a:rPr lang="en-US" sz="6000" dirty="0" err="1"/>
              <a:t>eficiente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FDBCF-9897-F645-9307-97080965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450318"/>
            <a:ext cx="9900356" cy="3490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05B0A-0FD1-264F-ADDD-3DAA2212BAD8}"/>
              </a:ext>
            </a:extLst>
          </p:cNvPr>
          <p:cNvSpPr txBox="1"/>
          <p:nvPr/>
        </p:nvSpPr>
        <p:spPr>
          <a:xfrm>
            <a:off x="7991439" y="1636889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de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74,239</a:t>
            </a:r>
          </a:p>
        </p:txBody>
      </p:sp>
    </p:spTree>
    <p:extLst>
      <p:ext uri="{BB962C8B-B14F-4D97-AF65-F5344CB8AC3E}">
        <p14:creationId xmlns:p14="http://schemas.microsoft.com/office/powerpoint/2010/main" val="390172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nes de gracias por su atencion11 | Imágenes de gracias, Imagenes para  dar gracias, Imagenes de agradecimiento">
            <a:extLst>
              <a:ext uri="{FF2B5EF4-FFF2-40B4-BE49-F238E27FC236}">
                <a16:creationId xmlns:a16="http://schemas.microsoft.com/office/drawing/2014/main" id="{FDB38207-00C2-E249-8693-5187C629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4984" y="1284394"/>
            <a:ext cx="8357201" cy="42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7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Inversiones en Energía S.A.</vt:lpstr>
      <vt:lpstr>Estado de resultados</vt:lpstr>
      <vt:lpstr>Tarifiarios </vt:lpstr>
      <vt:lpstr>Tarifiarios </vt:lpstr>
      <vt:lpstr>Tarifiarios </vt:lpstr>
      <vt:lpstr>Facturas 80-20</vt:lpstr>
      <vt:lpstr>Centros de Distrubición</vt:lpstr>
      <vt:lpstr>Mantenimiento más eficiente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Inversiones en Energía S.A.</dc:title>
  <dc:creator>Raul Castellanos</dc:creator>
  <cp:lastModifiedBy>Raul Castellanos</cp:lastModifiedBy>
  <cp:revision>1</cp:revision>
  <dcterms:created xsi:type="dcterms:W3CDTF">2020-10-12T05:47:33Z</dcterms:created>
  <dcterms:modified xsi:type="dcterms:W3CDTF">2020-10-12T05:47:47Z</dcterms:modified>
</cp:coreProperties>
</file>